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58" r:id="rId4"/>
    <p:sldId id="267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500"/>
    <a:srgbClr val="4FA0A3"/>
    <a:srgbClr val="0294CB"/>
    <a:srgbClr val="1696CE"/>
    <a:srgbClr val="C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EA83-5E39-48BB-B8D0-D8B2B1A6F53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25823-C65E-4505-A0AD-AED4A4880E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73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fe07c2e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fe07c2e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75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18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62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5823-C65E-4505-A0AD-AED4A4880E95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1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AB2450-5CA4-4588-8A8D-1DD0F1F4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1B752A-4A2A-42AD-86D6-A85A59667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7E035A-8230-4472-9337-0515DC28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A46185-BB41-411B-8013-B02CC2D8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7B9E51-DB14-4424-A24B-58418CF1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581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AC9C7-DAF0-4596-9B15-5C920586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4A9275F-A05E-4B47-9977-487BAFC65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9CE525-B7BD-4957-A44D-8356CBC3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F27306-CBCE-4C4B-81F9-3CFFFDE9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422053-1479-416A-BB87-6C0777B5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182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C4BD0F2-F94E-416B-AB45-133048008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DAE5DA7-5E34-47AC-848D-9144F83DC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17CE22-7394-448C-B51A-693D1726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79E4D6-D47F-47EE-8F04-E3ED7D0B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B4F899-1E32-46CE-BCAD-C77F9A78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63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983A34-530C-47D0-A17D-839D7E01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E33773-CD08-40B6-85AE-191CFC48C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DE64D0-1B31-4A2F-AE5D-842D0983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FEE95CA-4B5F-47D6-8064-96A3D5EE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51CCB2-35B5-4233-B9CF-8430E622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431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6CAD4-556A-4D41-932B-AD4678FE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0C187E-6B15-4E64-ACEB-87A745A8A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AC559B-1866-4905-A452-259EAA28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55507B-3EBF-448A-A201-62CCF6D9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0C635-76A6-4767-808A-73367416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769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3DCD8-05A1-4AF9-B3C1-C4B8A335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5E6818-4E1E-4CA5-AC6E-D728B38B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75348E-C3EB-4CDA-ADB2-6E0644D92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BAAD77B-0D33-4FC6-AC75-84854D83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D2B9CFC-4912-4953-9DC7-5A468853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378B40D-2DDA-4B22-AEAD-D654ECAC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75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E88545-ED08-4912-9D10-FCCDF4E4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27B20F-118A-404D-84EC-B9FAE688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CEDACCB-F502-4D5D-AA29-5B35C68E5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409D2FA-7A83-4178-A1D3-791632FED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DBA0941-CD04-4A87-862D-5C61E5016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71ACCEA-22C4-45A9-B0FC-39D13B12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2FEDCE7-D398-417A-8FF2-C56C192C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C44D062-22B3-4E29-B9BF-884921D5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7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BA056-321C-46BD-86AE-1B4D1774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C873B9-366F-4581-8FD5-48CA0EA4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557A050-8542-4B88-A6AB-102C3173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9AA93D2-DEB1-40D7-8837-D608E9BC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72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9B33EB0-77BE-4989-BE6F-83F08573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667C812-3AA0-4F8B-88AA-3D097536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6C122B2-A95A-4F32-A413-3370E3F9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51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F76B59-A307-4CEB-A0AD-1FB97FAD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0BC31A-5477-49AA-81B1-05B2D7ED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C9C2036-F661-4FD6-A366-2C3910EC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272022F-585A-4DCC-A5D6-19849C95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2DCC27F-9EAF-45E6-ADFC-DCE2C467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56778F-50FD-4F5C-9A62-714D5771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5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762F5-1F57-43BF-A96C-FF634D8C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09CECBC-F491-45F3-8B66-BE50AB29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633EFC9-7261-4A82-9CD2-0B4BE9956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B95966-91D1-4B72-AE00-28910A80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8ED634-4FC7-4A5F-B719-B21ED729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400F90-3D4F-40C1-BE5D-CD9704C7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43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6F77AB9-2346-463F-9A48-14B4079F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1724EB7-1F87-47C7-8D32-D00E366B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BCA4FA-680B-4C65-9A6A-A9E383A9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7FE9-3A0F-4591-924E-F2E26954D140}" type="datetimeFigureOut">
              <a:rPr lang="sl-SI" smtClean="0"/>
              <a:t>10. 6. 26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5917B8-8C5D-40E3-8F2F-B6746423B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559A12-8E14-4B2C-ADBA-ADE741C4B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BBBE-144A-4A71-87CA-2E0207B89B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9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66B3E5C-3D4F-4C6D-B4C3-AE1D33911158}"/>
              </a:ext>
            </a:extLst>
          </p:cNvPr>
          <p:cNvSpPr/>
          <p:nvPr/>
        </p:nvSpPr>
        <p:spPr>
          <a:xfrm rot="840204">
            <a:off x="-1642090" y="-1064421"/>
            <a:ext cx="3338333" cy="8001000"/>
          </a:xfrm>
          <a:prstGeom prst="rect">
            <a:avLst/>
          </a:prstGeom>
          <a:solidFill>
            <a:srgbClr val="4F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8" name="Google Shape;228;p35"/>
          <p:cNvSpPr/>
          <p:nvPr/>
        </p:nvSpPr>
        <p:spPr>
          <a:xfrm>
            <a:off x="765633" y="0"/>
            <a:ext cx="7585200" cy="6858000"/>
          </a:xfrm>
          <a:prstGeom prst="parallelogram">
            <a:avLst>
              <a:gd name="adj" fmla="val 25000"/>
            </a:avLst>
          </a:prstGeom>
          <a:solidFill>
            <a:srgbClr val="4FA0A3">
              <a:alpha val="68000"/>
            </a:srgbClr>
          </a:solidFill>
          <a:ln>
            <a:noFill/>
          </a:ln>
          <a:effectLst>
            <a:outerShdw blurRad="71438" dist="85725" dir="9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           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29" name="Google Shape;229;p35"/>
          <p:cNvSpPr txBox="1">
            <a:spLocks noGrp="1"/>
          </p:cNvSpPr>
          <p:nvPr>
            <p:ph type="ctrTitle"/>
          </p:nvPr>
        </p:nvSpPr>
        <p:spPr>
          <a:xfrm>
            <a:off x="2342355" y="2237159"/>
            <a:ext cx="4493874" cy="1824857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sl-SI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NASLOV PREDSTAVITVE</a:t>
            </a:r>
            <a:br>
              <a:rPr lang="sl-SI" sz="44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sl-SI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PLINOVODI</a:t>
            </a:r>
            <a:endParaRPr sz="4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9" name="Google Shape;266;p38">
            <a:extLst>
              <a:ext uri="{FF2B5EF4-FFF2-40B4-BE49-F238E27FC236}">
                <a16:creationId xmlns:a16="http://schemas.microsoft.com/office/drawing/2014/main" id="{8F346354-7132-4D71-A8E1-2148619DDBDB}"/>
              </a:ext>
            </a:extLst>
          </p:cNvPr>
          <p:cNvCxnSpPr>
            <a:cxnSpLocks/>
          </p:cNvCxnSpPr>
          <p:nvPr/>
        </p:nvCxnSpPr>
        <p:spPr>
          <a:xfrm>
            <a:off x="-12701" y="5843364"/>
            <a:ext cx="8764815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E625D8A-06E8-4C20-9297-183E90809EC4}"/>
              </a:ext>
            </a:extLst>
          </p:cNvPr>
          <p:cNvSpPr txBox="1"/>
          <p:nvPr/>
        </p:nvSpPr>
        <p:spPr>
          <a:xfrm>
            <a:off x="2399505" y="4110761"/>
            <a:ext cx="283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Podnaslov predstavitve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53B09-F46D-D61E-0B93-3F60671AD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90" y="5309100"/>
            <a:ext cx="2234021" cy="1057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A0A3"/>
            </a:gs>
            <a:gs pos="100000">
              <a:srgbClr val="0294C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3005747-C912-4D97-9518-79FD0074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Google Shape;272;p39">
            <a:extLst>
              <a:ext uri="{FF2B5EF4-FFF2-40B4-BE49-F238E27FC236}">
                <a16:creationId xmlns:a16="http://schemas.microsoft.com/office/drawing/2014/main" id="{B9EFFDDC-5D3C-4A5F-B4CF-366BEB824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4912" y="1825827"/>
            <a:ext cx="4782176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HVALA ZA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POZORNOST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Google Shape;497;p49">
            <a:extLst>
              <a:ext uri="{FF2B5EF4-FFF2-40B4-BE49-F238E27FC236}">
                <a16:creationId xmlns:a16="http://schemas.microsoft.com/office/drawing/2014/main" id="{5BB3643D-551F-4A6B-BEC4-641EAB555F91}"/>
              </a:ext>
            </a:extLst>
          </p:cNvPr>
          <p:cNvSpPr txBox="1">
            <a:spLocks/>
          </p:cNvSpPr>
          <p:nvPr/>
        </p:nvSpPr>
        <p:spPr>
          <a:xfrm>
            <a:off x="4241404" y="3788124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Ime Priimek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Ime.priimek@mail.com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AAB6D-F933-B7D6-B834-03E8300DF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52" y="5060907"/>
            <a:ext cx="2142695" cy="10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p36">
            <a:extLst>
              <a:ext uri="{FF2B5EF4-FFF2-40B4-BE49-F238E27FC236}">
                <a16:creationId xmlns:a16="http://schemas.microsoft.com/office/drawing/2014/main" id="{5CF17DB2-CD25-4E36-8BBA-13F08BEED6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925198"/>
            <a:ext cx="3677070" cy="12942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sz="4000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VSEBINA</a:t>
            </a:r>
            <a:br>
              <a:rPr lang="sl-SI" sz="4000" b="1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sl-SI" sz="40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PREDSTAVITVE</a:t>
            </a:r>
            <a:endParaRPr sz="40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ravokotnik: zaokroženi vogali 13">
            <a:extLst>
              <a:ext uri="{FF2B5EF4-FFF2-40B4-BE49-F238E27FC236}">
                <a16:creationId xmlns:a16="http://schemas.microsoft.com/office/drawing/2014/main" id="{6FBEBF63-3966-4F54-8618-68FCF750C009}"/>
              </a:ext>
            </a:extLst>
          </p:cNvPr>
          <p:cNvSpPr/>
          <p:nvPr/>
        </p:nvSpPr>
        <p:spPr>
          <a:xfrm rot="16200000">
            <a:off x="5112603" y="1598784"/>
            <a:ext cx="1392892" cy="45721"/>
          </a:xfrm>
          <a:prstGeom prst="roundRect">
            <a:avLst/>
          </a:prstGeom>
          <a:solidFill>
            <a:srgbClr val="16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DC069CA-A9F7-4B8B-8FE0-246373A1CBC9}"/>
              </a:ext>
            </a:extLst>
          </p:cNvPr>
          <p:cNvSpPr txBox="1"/>
          <p:nvPr/>
        </p:nvSpPr>
        <p:spPr>
          <a:xfrm>
            <a:off x="5969541" y="846615"/>
            <a:ext cx="348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1696CE"/>
                </a:solidFill>
                <a:latin typeface="Trebuchet MS" panose="020B0603020202020204" pitchFamily="34" charset="0"/>
              </a:rPr>
              <a:t>Naslov poglavja 1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B163A96-C75B-40F6-B744-C0BA92BC00B6}"/>
              </a:ext>
            </a:extLst>
          </p:cNvPr>
          <p:cNvSpPr txBox="1"/>
          <p:nvPr/>
        </p:nvSpPr>
        <p:spPr>
          <a:xfrm>
            <a:off x="5977161" y="1136614"/>
            <a:ext cx="2485549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b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</a:b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Pravokotnik: zaokroženi vogali 16">
            <a:extLst>
              <a:ext uri="{FF2B5EF4-FFF2-40B4-BE49-F238E27FC236}">
                <a16:creationId xmlns:a16="http://schemas.microsoft.com/office/drawing/2014/main" id="{930B0937-8F30-4082-8A56-95B5D889B9CB}"/>
              </a:ext>
            </a:extLst>
          </p:cNvPr>
          <p:cNvSpPr/>
          <p:nvPr/>
        </p:nvSpPr>
        <p:spPr>
          <a:xfrm rot="16200000">
            <a:off x="5102204" y="3368685"/>
            <a:ext cx="1413689" cy="45721"/>
          </a:xfrm>
          <a:prstGeom prst="roundRect">
            <a:avLst/>
          </a:prstGeom>
          <a:solidFill>
            <a:srgbClr val="3FA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8390956-6F1E-4D47-A5B9-7D24A52B01F3}"/>
              </a:ext>
            </a:extLst>
          </p:cNvPr>
          <p:cNvSpPr txBox="1"/>
          <p:nvPr/>
        </p:nvSpPr>
        <p:spPr>
          <a:xfrm>
            <a:off x="5969542" y="2606117"/>
            <a:ext cx="359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3FA0A9"/>
                </a:solidFill>
                <a:latin typeface="Trebuchet MS" panose="020B0603020202020204" pitchFamily="34" charset="0"/>
              </a:rPr>
              <a:t>Naslov poglavja 2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A39C00A-ACB8-4C5B-B311-2056C6EE476A}"/>
              </a:ext>
            </a:extLst>
          </p:cNvPr>
          <p:cNvSpPr txBox="1"/>
          <p:nvPr/>
        </p:nvSpPr>
        <p:spPr>
          <a:xfrm>
            <a:off x="5969541" y="2916913"/>
            <a:ext cx="2493169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b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</a:b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284768F0-BB1D-481C-BEEA-E3786D90FEDE}"/>
              </a:ext>
            </a:extLst>
          </p:cNvPr>
          <p:cNvSpPr/>
          <p:nvPr/>
        </p:nvSpPr>
        <p:spPr>
          <a:xfrm rot="16200000">
            <a:off x="5112604" y="5230827"/>
            <a:ext cx="1392892" cy="45723"/>
          </a:xfrm>
          <a:prstGeom prst="roundRect">
            <a:avLst/>
          </a:prstGeom>
          <a:solidFill>
            <a:srgbClr val="D7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1012A539-ACE0-44F9-9E01-F34F2A12F96D}"/>
              </a:ext>
            </a:extLst>
          </p:cNvPr>
          <p:cNvSpPr txBox="1"/>
          <p:nvPr/>
        </p:nvSpPr>
        <p:spPr>
          <a:xfrm>
            <a:off x="5969542" y="4478659"/>
            <a:ext cx="359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D7C425"/>
                </a:solidFill>
                <a:latin typeface="Trebuchet MS" panose="020B0603020202020204" pitchFamily="34" charset="0"/>
              </a:rPr>
              <a:t>Naslov poglavja 3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3B0EAAC5-A59A-40D5-BD01-7055949E9540}"/>
              </a:ext>
            </a:extLst>
          </p:cNvPr>
          <p:cNvSpPr txBox="1"/>
          <p:nvPr/>
        </p:nvSpPr>
        <p:spPr>
          <a:xfrm>
            <a:off x="5969541" y="4789455"/>
            <a:ext cx="2493169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b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</a:b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Lorem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ipsum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dolor</a:t>
            </a:r>
            <a:r>
              <a:rPr lang="sl-SI" sz="1400" dirty="0">
                <a:solidFill>
                  <a:srgbClr val="333F50"/>
                </a:solidFill>
                <a:latin typeface="Trebuchet MS" panose="020B0603020202020204" pitchFamily="34" charset="0"/>
              </a:rPr>
              <a:t> sit </a:t>
            </a:r>
            <a:r>
              <a:rPr lang="sl-SI" sz="1400" dirty="0" err="1">
                <a:solidFill>
                  <a:srgbClr val="333F50"/>
                </a:solidFill>
                <a:latin typeface="Trebuchet MS" panose="020B0603020202020204" pitchFamily="34" charset="0"/>
              </a:rPr>
              <a:t>amet</a:t>
            </a:r>
            <a:endParaRPr lang="sl-SI" sz="1400" dirty="0">
              <a:solidFill>
                <a:srgbClr val="333F5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44AF1DAB-A559-44A5-8632-36C795E2ED1D}"/>
              </a:ext>
            </a:extLst>
          </p:cNvPr>
          <p:cNvSpPr txBox="1"/>
          <p:nvPr/>
        </p:nvSpPr>
        <p:spPr>
          <a:xfrm>
            <a:off x="9747320" y="1134641"/>
            <a:ext cx="289552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1</a:t>
            </a:r>
            <a:b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2</a:t>
            </a:r>
            <a:b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3</a:t>
            </a:r>
            <a:b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039FD7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E3BFC00-1D54-4A9C-B5AF-6761CDC6D665}"/>
              </a:ext>
            </a:extLst>
          </p:cNvPr>
          <p:cNvSpPr txBox="1"/>
          <p:nvPr/>
        </p:nvSpPr>
        <p:spPr>
          <a:xfrm>
            <a:off x="9747320" y="2912683"/>
            <a:ext cx="289552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5</a:t>
            </a:r>
            <a:b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6</a:t>
            </a:r>
            <a:b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7</a:t>
            </a:r>
            <a:b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</a:br>
            <a:r>
              <a:rPr lang="sl-SI" sz="1400" dirty="0">
                <a:solidFill>
                  <a:srgbClr val="4FA0A3"/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9C702012-BAEA-4DFB-A039-A85D49A05C57}"/>
              </a:ext>
            </a:extLst>
          </p:cNvPr>
          <p:cNvSpPr txBox="1"/>
          <p:nvPr/>
        </p:nvSpPr>
        <p:spPr>
          <a:xfrm>
            <a:off x="9610158" y="4786686"/>
            <a:ext cx="426714" cy="11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9</a:t>
            </a:r>
            <a:b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</a:b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10</a:t>
            </a:r>
            <a:b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</a:b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11</a:t>
            </a:r>
            <a:b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</a:br>
            <a:r>
              <a:rPr lang="sl-SI" sz="1400" b="1" dirty="0">
                <a:solidFill>
                  <a:srgbClr val="D7C425"/>
                </a:solidFill>
                <a:latin typeface="Trebuchet MS" panose="020B0603020202020204" pitchFamily="34" charset="0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C1D3E-2C09-620F-FFA4-F9A51223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7" y="5176585"/>
            <a:ext cx="2078512" cy="9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8;p35">
            <a:extLst>
              <a:ext uri="{FF2B5EF4-FFF2-40B4-BE49-F238E27FC236}">
                <a16:creationId xmlns:a16="http://schemas.microsoft.com/office/drawing/2014/main" id="{F94A9E4F-5A45-4220-85A3-333639657465}"/>
              </a:ext>
            </a:extLst>
          </p:cNvPr>
          <p:cNvSpPr/>
          <p:nvPr/>
        </p:nvSpPr>
        <p:spPr>
          <a:xfrm>
            <a:off x="3266484" y="-459034"/>
            <a:ext cx="11468100" cy="7609133"/>
          </a:xfrm>
          <a:prstGeom prst="parallelogram">
            <a:avLst>
              <a:gd name="adj" fmla="val 25000"/>
            </a:avLst>
          </a:prstGeom>
          <a:solidFill>
            <a:srgbClr val="4FA0A3">
              <a:alpha val="68000"/>
            </a:srgbClr>
          </a:solidFill>
          <a:ln>
            <a:noFill/>
          </a:ln>
          <a:effectLst>
            <a:outerShdw blurRad="71438" dist="85725" dir="9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                      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8" name="Google Shape;262;p38">
            <a:extLst>
              <a:ext uri="{FF2B5EF4-FFF2-40B4-BE49-F238E27FC236}">
                <a16:creationId xmlns:a16="http://schemas.microsoft.com/office/drawing/2014/main" id="{64DF43EE-500F-41FC-979B-052B34151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8001" y="1935085"/>
            <a:ext cx="7675799" cy="10203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NASLOV</a:t>
            </a:r>
            <a:r>
              <a:rPr lang="fr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POGLAVJA 1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Google Shape;263;p38">
            <a:extLst>
              <a:ext uri="{FF2B5EF4-FFF2-40B4-BE49-F238E27FC236}">
                <a16:creationId xmlns:a16="http://schemas.microsoft.com/office/drawing/2014/main" id="{E3BCB50D-F816-4DCC-A5EE-064F17D12C1C}"/>
              </a:ext>
            </a:extLst>
          </p:cNvPr>
          <p:cNvSpPr txBox="1">
            <a:spLocks/>
          </p:cNvSpPr>
          <p:nvPr/>
        </p:nvSpPr>
        <p:spPr>
          <a:xfrm>
            <a:off x="5656867" y="2772124"/>
            <a:ext cx="5604400" cy="9746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2133"/>
              </a:spcAft>
              <a:buNone/>
            </a:pP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amet, consect</a:t>
            </a:r>
            <a:r>
              <a:rPr lang="sl-SI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etur adipiscing elit.</a:t>
            </a:r>
          </a:p>
        </p:txBody>
      </p:sp>
      <p:sp>
        <p:nvSpPr>
          <p:cNvPr id="10" name="Google Shape;264;p38">
            <a:extLst>
              <a:ext uri="{FF2B5EF4-FFF2-40B4-BE49-F238E27FC236}">
                <a16:creationId xmlns:a16="http://schemas.microsoft.com/office/drawing/2014/main" id="{217CE42C-0EC5-4DFB-9C44-C7B7D3A7245B}"/>
              </a:ext>
            </a:extLst>
          </p:cNvPr>
          <p:cNvSpPr txBox="1">
            <a:spLocks/>
          </p:cNvSpPr>
          <p:nvPr/>
        </p:nvSpPr>
        <p:spPr>
          <a:xfrm>
            <a:off x="9000534" y="473631"/>
            <a:ext cx="2346000" cy="13432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01</a:t>
            </a:r>
          </a:p>
        </p:txBody>
      </p:sp>
      <p:cxnSp>
        <p:nvCxnSpPr>
          <p:cNvPr id="18" name="Google Shape;266;p38">
            <a:extLst>
              <a:ext uri="{FF2B5EF4-FFF2-40B4-BE49-F238E27FC236}">
                <a16:creationId xmlns:a16="http://schemas.microsoft.com/office/drawing/2014/main" id="{665420ED-AE8A-4586-B77F-55C07737B54E}"/>
              </a:ext>
            </a:extLst>
          </p:cNvPr>
          <p:cNvCxnSpPr>
            <a:cxnSpLocks/>
          </p:cNvCxnSpPr>
          <p:nvPr/>
        </p:nvCxnSpPr>
        <p:spPr>
          <a:xfrm>
            <a:off x="0" y="1146176"/>
            <a:ext cx="9499601" cy="0"/>
          </a:xfrm>
          <a:prstGeom prst="straightConnector1">
            <a:avLst/>
          </a:prstGeom>
          <a:noFill/>
          <a:ln w="19050" cap="flat" cmpd="sng">
            <a:solidFill>
              <a:srgbClr val="E1C5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0C2E720-AE64-8FBF-76C1-7941BC386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42" y="5183105"/>
            <a:ext cx="2234021" cy="10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8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28;p35">
            <a:extLst>
              <a:ext uri="{FF2B5EF4-FFF2-40B4-BE49-F238E27FC236}">
                <a16:creationId xmlns:a16="http://schemas.microsoft.com/office/drawing/2014/main" id="{F0405E98-5246-49A1-82CE-62CF90712E40}"/>
              </a:ext>
            </a:extLst>
          </p:cNvPr>
          <p:cNvSpPr/>
          <p:nvPr/>
        </p:nvSpPr>
        <p:spPr>
          <a:xfrm>
            <a:off x="-2452914" y="-1269724"/>
            <a:ext cx="11259506" cy="8889724"/>
          </a:xfrm>
          <a:prstGeom prst="parallelogram">
            <a:avLst>
              <a:gd name="adj" fmla="val 25000"/>
            </a:avLst>
          </a:prstGeom>
          <a:solidFill>
            <a:srgbClr val="4FA0A3">
              <a:alpha val="68000"/>
            </a:srgbClr>
          </a:solidFill>
          <a:ln>
            <a:noFill/>
          </a:ln>
          <a:effectLst>
            <a:outerShdw blurRad="71438" dist="85725" dir="9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           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8" name="Google Shape;262;p38">
            <a:extLst>
              <a:ext uri="{FF2B5EF4-FFF2-40B4-BE49-F238E27FC236}">
                <a16:creationId xmlns:a16="http://schemas.microsoft.com/office/drawing/2014/main" id="{64DF43EE-500F-41FC-979B-052B34151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105" y="1924372"/>
            <a:ext cx="7675799" cy="10203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lt1"/>
                </a:solidFill>
                <a:latin typeface="Trebuchet MS" panose="020B0603020202020204" pitchFamily="34" charset="0"/>
              </a:rPr>
              <a:t>NASLOV</a:t>
            </a:r>
            <a:r>
              <a:rPr lang="fr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POGLAVJA 2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Google Shape;263;p38">
            <a:extLst>
              <a:ext uri="{FF2B5EF4-FFF2-40B4-BE49-F238E27FC236}">
                <a16:creationId xmlns:a16="http://schemas.microsoft.com/office/drawing/2014/main" id="{E3BCB50D-F816-4DCC-A5EE-064F17D12C1C}"/>
              </a:ext>
            </a:extLst>
          </p:cNvPr>
          <p:cNvSpPr txBox="1">
            <a:spLocks/>
          </p:cNvSpPr>
          <p:nvPr/>
        </p:nvSpPr>
        <p:spPr>
          <a:xfrm>
            <a:off x="716105" y="2772124"/>
            <a:ext cx="5604400" cy="9746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amet, consect</a:t>
            </a:r>
            <a:r>
              <a:rPr lang="sl-SI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etur adipiscing elit.</a:t>
            </a:r>
          </a:p>
        </p:txBody>
      </p:sp>
      <p:sp>
        <p:nvSpPr>
          <p:cNvPr id="10" name="Google Shape;264;p38">
            <a:extLst>
              <a:ext uri="{FF2B5EF4-FFF2-40B4-BE49-F238E27FC236}">
                <a16:creationId xmlns:a16="http://schemas.microsoft.com/office/drawing/2014/main" id="{217CE42C-0EC5-4DFB-9C44-C7B7D3A7245B}"/>
              </a:ext>
            </a:extLst>
          </p:cNvPr>
          <p:cNvSpPr txBox="1">
            <a:spLocks/>
          </p:cNvSpPr>
          <p:nvPr/>
        </p:nvSpPr>
        <p:spPr>
          <a:xfrm>
            <a:off x="716105" y="498816"/>
            <a:ext cx="1427047" cy="13432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0</a:t>
            </a:r>
            <a:r>
              <a:rPr lang="sl-SI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endParaRPr lang="fr" sz="7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Google Shape;266;p38">
            <a:extLst>
              <a:ext uri="{FF2B5EF4-FFF2-40B4-BE49-F238E27FC236}">
                <a16:creationId xmlns:a16="http://schemas.microsoft.com/office/drawing/2014/main" id="{665420ED-AE8A-4586-B77F-55C07737B54E}"/>
              </a:ext>
            </a:extLst>
          </p:cNvPr>
          <p:cNvCxnSpPr>
            <a:cxnSpLocks/>
          </p:cNvCxnSpPr>
          <p:nvPr/>
        </p:nvCxnSpPr>
        <p:spPr>
          <a:xfrm>
            <a:off x="2496457" y="1146176"/>
            <a:ext cx="9886448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3CFCA2F-992D-0DF8-B6BA-F8FBE23CB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8" y="5183105"/>
            <a:ext cx="2234021" cy="10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6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>
            <a:extLst>
              <a:ext uri="{FF2B5EF4-FFF2-40B4-BE49-F238E27FC236}">
                <a16:creationId xmlns:a16="http://schemas.microsoft.com/office/drawing/2014/main" id="{BC7ECBEF-75BD-4F5B-93FA-042EFFB7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61" y="0"/>
            <a:ext cx="6272439" cy="6858000"/>
          </a:xfrm>
          <a:prstGeom prst="rect">
            <a:avLst/>
          </a:prstGeom>
        </p:spPr>
      </p:pic>
      <p:sp>
        <p:nvSpPr>
          <p:cNvPr id="13" name="Google Shape;272;p39">
            <a:extLst>
              <a:ext uri="{FF2B5EF4-FFF2-40B4-BE49-F238E27FC236}">
                <a16:creationId xmlns:a16="http://schemas.microsoft.com/office/drawing/2014/main" id="{781E79C3-2274-4285-B56C-57651CA3B4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611249"/>
            <a:ext cx="3808000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NASLOV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Google Shape;275;p39">
            <a:extLst>
              <a:ext uri="{FF2B5EF4-FFF2-40B4-BE49-F238E27FC236}">
                <a16:creationId xmlns:a16="http://schemas.microsoft.com/office/drawing/2014/main" id="{7BAE8B97-72CE-4D95-A776-8C232917ACD4}"/>
              </a:ext>
            </a:extLst>
          </p:cNvPr>
          <p:cNvSpPr txBox="1">
            <a:spLocks/>
          </p:cNvSpPr>
          <p:nvPr/>
        </p:nvSpPr>
        <p:spPr>
          <a:xfrm>
            <a:off x="950966" y="2174049"/>
            <a:ext cx="4129033" cy="16867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ipsum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dolor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Morbi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sodales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odio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malesuada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mollis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Google Shape;266;p38">
            <a:extLst>
              <a:ext uri="{FF2B5EF4-FFF2-40B4-BE49-F238E27FC236}">
                <a16:creationId xmlns:a16="http://schemas.microsoft.com/office/drawing/2014/main" id="{26320BBC-B318-4B69-B37B-F000899A1A6D}"/>
              </a:ext>
            </a:extLst>
          </p:cNvPr>
          <p:cNvCxnSpPr>
            <a:cxnSpLocks/>
          </p:cNvCxnSpPr>
          <p:nvPr/>
        </p:nvCxnSpPr>
        <p:spPr>
          <a:xfrm>
            <a:off x="0" y="5837819"/>
            <a:ext cx="8521700" cy="0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AEB82CD-DD83-05D8-B3D3-210A3413D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80" y="5167973"/>
            <a:ext cx="2234021" cy="10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2;p40">
            <a:extLst>
              <a:ext uri="{FF2B5EF4-FFF2-40B4-BE49-F238E27FC236}">
                <a16:creationId xmlns:a16="http://schemas.microsoft.com/office/drawing/2014/main" id="{3D5C8B39-473C-44F4-9104-82AC3DB14BE7}"/>
              </a:ext>
            </a:extLst>
          </p:cNvPr>
          <p:cNvSpPr txBox="1">
            <a:spLocks/>
          </p:cNvSpPr>
          <p:nvPr/>
        </p:nvSpPr>
        <p:spPr>
          <a:xfrm>
            <a:off x="5134461" y="2639418"/>
            <a:ext cx="5558970" cy="2159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  <a:p>
            <a:pPr marL="457200" indent="-330200">
              <a:lnSpc>
                <a:spcPct val="150000"/>
              </a:lnSpc>
              <a:spcBef>
                <a:spcPts val="0"/>
              </a:spcBef>
              <a:buClr>
                <a:srgbClr val="0294CB"/>
              </a:buClr>
              <a:buSzPts val="1600"/>
              <a:buFont typeface="Montserrat SemiBold"/>
              <a:buChar char="●"/>
            </a:pPr>
            <a:r>
              <a:rPr lang="sl-SI" sz="1600" dirty="0" err="1">
                <a:latin typeface="Trebuchet MS" panose="020B0603020202020204" pitchFamily="34" charset="0"/>
              </a:rPr>
              <a:t>Lorem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ipsum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dolor</a:t>
            </a:r>
            <a:r>
              <a:rPr lang="sl-SI" sz="1600" dirty="0"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latin typeface="Trebuchet MS" panose="020B0603020202020204" pitchFamily="34" charset="0"/>
              </a:rPr>
              <a:t>amet</a:t>
            </a:r>
            <a:r>
              <a:rPr lang="sl-SI" sz="1600" dirty="0"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latin typeface="Trebuchet MS" panose="020B0603020202020204" pitchFamily="34" charset="0"/>
              </a:rPr>
              <a:t> elit</a:t>
            </a:r>
          </a:p>
        </p:txBody>
      </p:sp>
      <p:sp>
        <p:nvSpPr>
          <p:cNvPr id="8" name="Google Shape;272;p39">
            <a:extLst>
              <a:ext uri="{FF2B5EF4-FFF2-40B4-BE49-F238E27FC236}">
                <a16:creationId xmlns:a16="http://schemas.microsoft.com/office/drawing/2014/main" id="{C44673FF-F72B-482E-AA3F-83E9F9854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3779" y="828966"/>
            <a:ext cx="5003311" cy="7519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NASLOV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Google Shape;266;p38">
            <a:extLst>
              <a:ext uri="{FF2B5EF4-FFF2-40B4-BE49-F238E27FC236}">
                <a16:creationId xmlns:a16="http://schemas.microsoft.com/office/drawing/2014/main" id="{215B4066-5993-4B3E-A989-6FF07A77AE0A}"/>
              </a:ext>
            </a:extLst>
          </p:cNvPr>
          <p:cNvCxnSpPr>
            <a:cxnSpLocks/>
          </p:cNvCxnSpPr>
          <p:nvPr/>
        </p:nvCxnSpPr>
        <p:spPr>
          <a:xfrm flipV="1">
            <a:off x="11381542" y="963038"/>
            <a:ext cx="0" cy="5894963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75;p39">
            <a:extLst>
              <a:ext uri="{FF2B5EF4-FFF2-40B4-BE49-F238E27FC236}">
                <a16:creationId xmlns:a16="http://schemas.microsoft.com/office/drawing/2014/main" id="{8CAE4C1C-4926-48B6-8C9D-786AC9FABE07}"/>
              </a:ext>
            </a:extLst>
          </p:cNvPr>
          <p:cNvSpPr txBox="1">
            <a:spLocks/>
          </p:cNvSpPr>
          <p:nvPr/>
        </p:nvSpPr>
        <p:spPr>
          <a:xfrm>
            <a:off x="5243598" y="1582231"/>
            <a:ext cx="5340697" cy="9605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ipsum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dolor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Morbi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1A88E69-C98D-4ACC-973C-203E953D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51" y="0"/>
            <a:ext cx="487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0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a 22">
            <a:extLst>
              <a:ext uri="{FF2B5EF4-FFF2-40B4-BE49-F238E27FC236}">
                <a16:creationId xmlns:a16="http://schemas.microsoft.com/office/drawing/2014/main" id="{8F888895-5E9F-4757-905E-4BBE38EC5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8110" y="8563"/>
            <a:ext cx="9063890" cy="6865224"/>
          </a:xfrm>
          <a:prstGeom prst="rect">
            <a:avLst/>
          </a:prstGeom>
        </p:spPr>
      </p:pic>
      <p:cxnSp>
        <p:nvCxnSpPr>
          <p:cNvPr id="12" name="Google Shape;266;p38">
            <a:extLst>
              <a:ext uri="{FF2B5EF4-FFF2-40B4-BE49-F238E27FC236}">
                <a16:creationId xmlns:a16="http://schemas.microsoft.com/office/drawing/2014/main" id="{F8FC4B0F-FA8A-4F63-B612-9F6460491D35}"/>
              </a:ext>
            </a:extLst>
          </p:cNvPr>
          <p:cNvCxnSpPr>
            <a:cxnSpLocks/>
          </p:cNvCxnSpPr>
          <p:nvPr/>
        </p:nvCxnSpPr>
        <p:spPr>
          <a:xfrm>
            <a:off x="0" y="5898913"/>
            <a:ext cx="8447314" cy="0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Pravokotnik 4">
            <a:extLst>
              <a:ext uri="{FF2B5EF4-FFF2-40B4-BE49-F238E27FC236}">
                <a16:creationId xmlns:a16="http://schemas.microsoft.com/office/drawing/2014/main" id="{64B04538-12C3-4E43-9612-8DC76239D5A8}"/>
              </a:ext>
            </a:extLst>
          </p:cNvPr>
          <p:cNvSpPr/>
          <p:nvPr/>
        </p:nvSpPr>
        <p:spPr>
          <a:xfrm rot="840204">
            <a:off x="-1669167" y="-1094034"/>
            <a:ext cx="3338333" cy="8001000"/>
          </a:xfrm>
          <a:prstGeom prst="rect">
            <a:avLst/>
          </a:prstGeom>
          <a:solidFill>
            <a:srgbClr val="4F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Google Shape;496;p49">
            <a:extLst>
              <a:ext uri="{FF2B5EF4-FFF2-40B4-BE49-F238E27FC236}">
                <a16:creationId xmlns:a16="http://schemas.microsoft.com/office/drawing/2014/main" id="{2C801485-8880-44D7-85D8-408D70BBC5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4342" y="2053238"/>
            <a:ext cx="3215707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11,8 </a:t>
            </a:r>
            <a:r>
              <a:rPr lang="sl-SI" sz="3200" b="1" dirty="0" err="1">
                <a:solidFill>
                  <a:srgbClr val="E1C500"/>
                </a:solidFill>
                <a:latin typeface="Trebuchet MS" panose="020B0603020202020204" pitchFamily="34" charset="0"/>
              </a:rPr>
              <a:t>TWh</a:t>
            </a:r>
            <a:endParaRPr sz="3200"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Google Shape;497;p49">
            <a:extLst>
              <a:ext uri="{FF2B5EF4-FFF2-40B4-BE49-F238E27FC236}">
                <a16:creationId xmlns:a16="http://schemas.microsoft.com/office/drawing/2014/main" id="{49608413-3CAB-4609-B507-DE98DB36D40F}"/>
              </a:ext>
            </a:extLst>
          </p:cNvPr>
          <p:cNvSpPr txBox="1">
            <a:spLocks/>
          </p:cNvSpPr>
          <p:nvPr/>
        </p:nvSpPr>
        <p:spPr>
          <a:xfrm>
            <a:off x="2587600" y="2671745"/>
            <a:ext cx="3885771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prenesenega plina v letu 2023, od tega dobrih 74 za slovenske uporabnike.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Google Shape;496;p49">
            <a:extLst>
              <a:ext uri="{FF2B5EF4-FFF2-40B4-BE49-F238E27FC236}">
                <a16:creationId xmlns:a16="http://schemas.microsoft.com/office/drawing/2014/main" id="{4D3838E6-4933-43FF-B6AD-0826BB99F5A9}"/>
              </a:ext>
            </a:extLst>
          </p:cNvPr>
          <p:cNvSpPr txBox="1">
            <a:spLocks/>
          </p:cNvSpPr>
          <p:nvPr/>
        </p:nvSpPr>
        <p:spPr>
          <a:xfrm>
            <a:off x="7266428" y="2053238"/>
            <a:ext cx="3215707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2.037 GWh</a:t>
            </a:r>
          </a:p>
        </p:txBody>
      </p:sp>
      <p:sp>
        <p:nvSpPr>
          <p:cNvPr id="15" name="Google Shape;497;p49">
            <a:extLst>
              <a:ext uri="{FF2B5EF4-FFF2-40B4-BE49-F238E27FC236}">
                <a16:creationId xmlns:a16="http://schemas.microsoft.com/office/drawing/2014/main" id="{A5B44BFF-F198-4C5F-9550-E2BDDF0109F2}"/>
              </a:ext>
            </a:extLst>
          </p:cNvPr>
          <p:cNvSpPr txBox="1">
            <a:spLocks/>
          </p:cNvSpPr>
          <p:nvPr/>
        </p:nvSpPr>
        <p:spPr>
          <a:xfrm>
            <a:off x="7019686" y="2671745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izmenjanega plina preko virtualne točke, na podlagi 1.692 transakcij.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Google Shape;496;p49">
            <a:extLst>
              <a:ext uri="{FF2B5EF4-FFF2-40B4-BE49-F238E27FC236}">
                <a16:creationId xmlns:a16="http://schemas.microsoft.com/office/drawing/2014/main" id="{4D837146-F2BA-4C63-AC58-408A20D5A54B}"/>
              </a:ext>
            </a:extLst>
          </p:cNvPr>
          <p:cNvSpPr txBox="1">
            <a:spLocks/>
          </p:cNvSpPr>
          <p:nvPr/>
        </p:nvSpPr>
        <p:spPr>
          <a:xfrm>
            <a:off x="2834342" y="3562517"/>
            <a:ext cx="3215707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269</a:t>
            </a:r>
          </a:p>
        </p:txBody>
      </p:sp>
      <p:sp>
        <p:nvSpPr>
          <p:cNvPr id="17" name="Google Shape;497;p49">
            <a:extLst>
              <a:ext uri="{FF2B5EF4-FFF2-40B4-BE49-F238E27FC236}">
                <a16:creationId xmlns:a16="http://schemas.microsoft.com/office/drawing/2014/main" id="{7439AB03-73C4-434F-9307-0EE8B12AC1E2}"/>
              </a:ext>
            </a:extLst>
          </p:cNvPr>
          <p:cNvSpPr txBox="1">
            <a:spLocks/>
          </p:cNvSpPr>
          <p:nvPr/>
        </p:nvSpPr>
        <p:spPr>
          <a:xfrm>
            <a:off x="2587600" y="4181024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poslov na trgovalni platformi, v skupni količini 229 GWh plina.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Google Shape;496;p49">
            <a:extLst>
              <a:ext uri="{FF2B5EF4-FFF2-40B4-BE49-F238E27FC236}">
                <a16:creationId xmlns:a16="http://schemas.microsoft.com/office/drawing/2014/main" id="{5D6F3BA0-A170-46EE-BA1A-B85E766A01FF}"/>
              </a:ext>
            </a:extLst>
          </p:cNvPr>
          <p:cNvSpPr txBox="1">
            <a:spLocks/>
          </p:cNvSpPr>
          <p:nvPr/>
        </p:nvSpPr>
        <p:spPr>
          <a:xfrm>
            <a:off x="7266428" y="3562517"/>
            <a:ext cx="3215707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l-SI" sz="3200" b="1" dirty="0">
                <a:solidFill>
                  <a:srgbClr val="E1C500"/>
                </a:solidFill>
                <a:latin typeface="Trebuchet MS" panose="020B0603020202020204" pitchFamily="34" charset="0"/>
              </a:rPr>
              <a:t>53.539</a:t>
            </a:r>
          </a:p>
        </p:txBody>
      </p:sp>
      <p:sp>
        <p:nvSpPr>
          <p:cNvPr id="19" name="Google Shape;497;p49">
            <a:extLst>
              <a:ext uri="{FF2B5EF4-FFF2-40B4-BE49-F238E27FC236}">
                <a16:creationId xmlns:a16="http://schemas.microsoft.com/office/drawing/2014/main" id="{B21F5D8E-06A0-4244-B2AA-6D29D97CCABD}"/>
              </a:ext>
            </a:extLst>
          </p:cNvPr>
          <p:cNvSpPr txBox="1">
            <a:spLocks/>
          </p:cNvSpPr>
          <p:nvPr/>
        </p:nvSpPr>
        <p:spPr>
          <a:xfrm>
            <a:off x="7019686" y="4181024"/>
            <a:ext cx="3709193" cy="48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Zakupljene izstopne zmogljivosti v Republiki Sloveniji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Google Shape;238;p36">
            <a:extLst>
              <a:ext uri="{FF2B5EF4-FFF2-40B4-BE49-F238E27FC236}">
                <a16:creationId xmlns:a16="http://schemas.microsoft.com/office/drawing/2014/main" id="{036D1294-264E-4C36-B2A3-624FBC0CA49C}"/>
              </a:ext>
            </a:extLst>
          </p:cNvPr>
          <p:cNvSpPr txBox="1">
            <a:spLocks/>
          </p:cNvSpPr>
          <p:nvPr/>
        </p:nvSpPr>
        <p:spPr>
          <a:xfrm>
            <a:off x="2587600" y="719333"/>
            <a:ext cx="801156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VSEBINA</a:t>
            </a:r>
            <a:r>
              <a:rPr lang="sl-SI" b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V ŠTEVILKAH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0C951-8C6B-03FD-FE39-4B189B43B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16" y="5332912"/>
            <a:ext cx="2078512" cy="9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5861E9F-5607-44AD-8DE1-217FEB7E7C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9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25297CBE-5B87-4F11-A32C-354918F0B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8110" y="8563"/>
            <a:ext cx="9063890" cy="6865224"/>
          </a:xfrm>
          <a:prstGeom prst="rect">
            <a:avLst/>
          </a:prstGeom>
        </p:spPr>
      </p:pic>
      <p:cxnSp>
        <p:nvCxnSpPr>
          <p:cNvPr id="7" name="Google Shape;266;p38">
            <a:extLst>
              <a:ext uri="{FF2B5EF4-FFF2-40B4-BE49-F238E27FC236}">
                <a16:creationId xmlns:a16="http://schemas.microsoft.com/office/drawing/2014/main" id="{1E59E9F3-B60D-4A7F-97E0-01A63AE88487}"/>
              </a:ext>
            </a:extLst>
          </p:cNvPr>
          <p:cNvCxnSpPr>
            <a:cxnSpLocks/>
          </p:cNvCxnSpPr>
          <p:nvPr/>
        </p:nvCxnSpPr>
        <p:spPr>
          <a:xfrm>
            <a:off x="0" y="5898913"/>
            <a:ext cx="892302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72;p39">
            <a:extLst>
              <a:ext uri="{FF2B5EF4-FFF2-40B4-BE49-F238E27FC236}">
                <a16:creationId xmlns:a16="http://schemas.microsoft.com/office/drawing/2014/main" id="{1658C37B-717D-4745-A9A2-EA33674A0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406024"/>
            <a:ext cx="4782176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NASLOV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Google Shape;275;p39">
            <a:extLst>
              <a:ext uri="{FF2B5EF4-FFF2-40B4-BE49-F238E27FC236}">
                <a16:creationId xmlns:a16="http://schemas.microsoft.com/office/drawing/2014/main" id="{E2FC1EEC-712D-4F9A-871D-D56B74543BF2}"/>
              </a:ext>
            </a:extLst>
          </p:cNvPr>
          <p:cNvSpPr txBox="1">
            <a:spLocks/>
          </p:cNvSpPr>
          <p:nvPr/>
        </p:nvSpPr>
        <p:spPr>
          <a:xfrm>
            <a:off x="950967" y="1672269"/>
            <a:ext cx="9063890" cy="345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ipsum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dolor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Morbi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sodales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odio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malesuada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mollis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nisl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viverra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Integer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Maecenas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dui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cursus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Nunc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euismod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sollicitudin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luctus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Nullam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accumsan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est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gravida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diam et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eleifend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porttitor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feugiat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ex et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pharetra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ut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finibus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orci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semper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non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varius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ante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venenatis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at.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faucibus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condimentum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lacinia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rhoncus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nulla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in.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purus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tincidunt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interdum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posuere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urna.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in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mauris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consequat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enim.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pulvinar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93557-19EC-5F4F-5E33-45987D3BD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83" y="5344580"/>
            <a:ext cx="2142695" cy="10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266;p38">
            <a:extLst>
              <a:ext uri="{FF2B5EF4-FFF2-40B4-BE49-F238E27FC236}">
                <a16:creationId xmlns:a16="http://schemas.microsoft.com/office/drawing/2014/main" id="{1E59E9F3-B60D-4A7F-97E0-01A63AE88487}"/>
              </a:ext>
            </a:extLst>
          </p:cNvPr>
          <p:cNvCxnSpPr>
            <a:cxnSpLocks/>
          </p:cNvCxnSpPr>
          <p:nvPr/>
        </p:nvCxnSpPr>
        <p:spPr>
          <a:xfrm>
            <a:off x="0" y="5898913"/>
            <a:ext cx="8447314" cy="0"/>
          </a:xfrm>
          <a:prstGeom prst="straightConnector1">
            <a:avLst/>
          </a:prstGeom>
          <a:noFill/>
          <a:ln w="19050" cap="flat" cmpd="sng">
            <a:gradFill>
              <a:gsLst>
                <a:gs pos="0">
                  <a:srgbClr val="E1C500"/>
                </a:gs>
                <a:gs pos="35000">
                  <a:srgbClr val="CFC800"/>
                </a:gs>
                <a:gs pos="72000">
                  <a:srgbClr val="4FA0A3"/>
                </a:gs>
                <a:gs pos="100000">
                  <a:srgbClr val="0294CB"/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272;p39">
            <a:extLst>
              <a:ext uri="{FF2B5EF4-FFF2-40B4-BE49-F238E27FC236}">
                <a16:creationId xmlns:a16="http://schemas.microsoft.com/office/drawing/2014/main" id="{626BBCA4-C330-4257-96FC-31A1AB340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7" y="406024"/>
            <a:ext cx="4782176" cy="1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NASLOV</a:t>
            </a:r>
            <a:r>
              <a:rPr lang="sl-SI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sl-SI" b="1" dirty="0">
                <a:solidFill>
                  <a:srgbClr val="E1C500"/>
                </a:solidFill>
                <a:latin typeface="Trebuchet MS" panose="020B0603020202020204" pitchFamily="34" charset="0"/>
              </a:rPr>
              <a:t>VSEBINE</a:t>
            </a:r>
            <a:endParaRPr b="1" dirty="0">
              <a:solidFill>
                <a:srgbClr val="E1C5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Google Shape;275;p39">
            <a:extLst>
              <a:ext uri="{FF2B5EF4-FFF2-40B4-BE49-F238E27FC236}">
                <a16:creationId xmlns:a16="http://schemas.microsoft.com/office/drawing/2014/main" id="{A4785A6B-BD37-428A-925A-C1E9A3BF041A}"/>
              </a:ext>
            </a:extLst>
          </p:cNvPr>
          <p:cNvSpPr txBox="1">
            <a:spLocks/>
          </p:cNvSpPr>
          <p:nvPr/>
        </p:nvSpPr>
        <p:spPr>
          <a:xfrm>
            <a:off x="950967" y="1672269"/>
            <a:ext cx="9063890" cy="345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ipsum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dolor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consectetur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adipiscing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elit.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Morbi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nisi,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et ex.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non enim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tortor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sodales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Phasellus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odio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ac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malesuada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mollis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ultricies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nisl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viverra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Integer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Maecenas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suscipit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dui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fermentum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cursus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Nunc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euismod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sollicitudin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luctus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Nullam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accumsan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est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gravida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diam et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eleifend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porttitor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feugiat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ex et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lacus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pharetra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ut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finibus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orci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volutpat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semper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lorem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non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varius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ante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venenatis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at.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faucibus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condimentum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neque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sit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amet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lacinia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Curabitur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rhoncus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iaculis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justo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nulla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in.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Fusce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purus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tincidunt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interdum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a,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posuere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urna.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Pellentesque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risus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in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mauris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dignissim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vestibulum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consequat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eget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enim.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Cras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hendrerit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leo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eu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diam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pulvinar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sl-SI" sz="1600" dirty="0" err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commodo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5584E1-735A-4236-005F-7604B8F6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16" y="5332912"/>
            <a:ext cx="2078512" cy="9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616</Words>
  <Application>Microsoft Macintosh PowerPoint</Application>
  <PresentationFormat>Widescreen</PresentationFormat>
  <Paragraphs>61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 SemiBold</vt:lpstr>
      <vt:lpstr>Trebuchet MS</vt:lpstr>
      <vt:lpstr>Officeova tema</vt:lpstr>
      <vt:lpstr>NASLOV PREDSTAVITVE PLINOVODI</vt:lpstr>
      <vt:lpstr>VSEBINA PREDSTAVITVE</vt:lpstr>
      <vt:lpstr>NASLOV POGLAVJA 1</vt:lpstr>
      <vt:lpstr>NASLOV POGLAVJA 2</vt:lpstr>
      <vt:lpstr>NASLOV VSEBINE</vt:lpstr>
      <vt:lpstr>NASLOV VSEBINE</vt:lpstr>
      <vt:lpstr>11,8 TWh</vt:lpstr>
      <vt:lpstr>NASLOV VSEBINE</vt:lpstr>
      <vt:lpstr>NASLOV VSEBINE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Denis</dc:creator>
  <cp:lastModifiedBy>Microsoft Office User</cp:lastModifiedBy>
  <cp:revision>43</cp:revision>
  <dcterms:created xsi:type="dcterms:W3CDTF">2025-02-10T08:56:35Z</dcterms:created>
  <dcterms:modified xsi:type="dcterms:W3CDTF">2026-06-10T13:30:04Z</dcterms:modified>
</cp:coreProperties>
</file>