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theme" Target="theme/theme1.xml"/><Relationship Id="rId16" Type="http://schemas.openxmlformats.org/officeDocument/2006/relationships/presProps" Target="pres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59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f55d8a75c9328f9c0500f7dba0d32b81.pn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345339c90fe8f847d6cce3137ed15b10.pn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e7be72c2a03f5e0775931bf5ce3775b11.png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b08fd4d9a0ec73af05100154223253f12.png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c222919f412b784a98cabe05167c7613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bbe053ad4ffde7156cf2a56e47971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3c70fd55bb51ca6b21f27cabcd758a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3d928bc39976ed13c512835f88cd25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b0df384344075f5104cbadd5da87ab85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4a9e4ad18b6dcc0491551c5ec057b16.pn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35f7440460274f49d52b1a72d071eec7.pn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c8fd5e1d9075c9c9e2df23c398ebdd58.pn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4536a3813f92e0e1324789d0c4549529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5238750"/>
          <a:chOff x="714375" y="381000"/>
          <a:chExt cx="8334375" cy="5238750"/>
        </a:xfrm>
      </p:grpSpPr>
      <p:pic>
        <p:nvPicPr>
          <p:cNvPr id="2" name="Chart" descr="Označite, v kolikšni meri se strinjate z naslednjimi izjavami. (n = 11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4000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značite, v kolikšni meri se strinjate z naslednjimi izjavami. (n = 111)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857750"/>
          <a:chOff x="714375" y="381000"/>
          <a:chExt cx="8334375" cy="4857750"/>
        </a:xfrm>
      </p:grpSpPr>
      <p:pic>
        <p:nvPicPr>
          <p:cNvPr id="2" name="Chart" descr="Ali bi svojim najbližjim priporočili delo v vaši organizaciji? (n = 96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619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i bi svojim najbližjim priporočili delo v vaši organizaciji? (n = 96)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857750"/>
          <a:chOff x="714375" y="381000"/>
          <a:chExt cx="8334375" cy="4857750"/>
        </a:xfrm>
      </p:grpSpPr>
      <p:pic>
        <p:nvPicPr>
          <p:cNvPr id="2" name="Chart" descr="Ali certifikat Družini prijazno podjetje prispeva k tej odločitvi? (n = 7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619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i certifikat Družini prijazno podjetje prispeva k tej odločitvi? (n = 73)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857750"/>
          <a:chOff x="714375" y="381000"/>
          <a:chExt cx="8334375" cy="4857750"/>
        </a:xfrm>
      </p:grpSpPr>
      <p:pic>
        <p:nvPicPr>
          <p:cNvPr id="2" name="Chart" descr="Ali imate vodilni/vodstveni položaj oz. vodite kakšno skupino? (n = 9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619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i imate vodilni/vodstveni položaj oz. vodite kakšno skupino? (n = 92)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572000"/>
          <a:chOff x="714375" y="381000"/>
          <a:chExt cx="8334375" cy="4572000"/>
        </a:xfrm>
      </p:grpSpPr>
      <p:pic>
        <p:nvPicPr>
          <p:cNvPr id="2" name="Chart" descr="Na katerem področju delate? (n = 90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3337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a katerem področju delate? (n = 9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5048250"/>
          <a:chOff x="714375" y="381000"/>
          <a:chExt cx="8334375" cy="5048250"/>
        </a:xfrm>
      </p:grpSpPr>
      <p:pic>
        <p:nvPicPr>
          <p:cNvPr id="2" name="Chart" descr="Označite, kar velja za vas. (n = 11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8100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značite, kar velja za vas. (n = 11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5238750"/>
          <a:chOff x="714375" y="381000"/>
          <a:chExt cx="8334375" cy="5238750"/>
        </a:xfrm>
      </p:grpSpPr>
      <p:pic>
        <p:nvPicPr>
          <p:cNvPr id="2" name="Chart" descr="Označite, v kolikšni meri se strinjate z naslednjimi izjavami. (n = 11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4000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značite, v kolikšni meri se strinjate z naslednjimi izjavami. (n = 11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7524750"/>
          <a:chOff x="714375" y="381000"/>
          <a:chExt cx="8334375" cy="7524750"/>
        </a:xfrm>
      </p:grpSpPr>
      <p:pic>
        <p:nvPicPr>
          <p:cNvPr id="2" name="Chart" descr="Kako pomemben je posamezen ukrep za vas osebno? (n = 10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62865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ko pomemben je posamezen ukrep za vas osebno? (n = 101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7334250"/>
          <a:chOff x="714375" y="381000"/>
          <a:chExt cx="8334375" cy="7334250"/>
        </a:xfrm>
      </p:grpSpPr>
      <p:pic>
        <p:nvPicPr>
          <p:cNvPr id="2" name="Chart" descr="Ali ste imeli v zadnjih treh letih možnost koriščenja izbranih ukrepov?  (n = 100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609600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i ste imeli v zadnjih treh letih možnost koriščenja izbranih ukrepov?  (n = 100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6858000"/>
          <a:chOff x="714375" y="381000"/>
          <a:chExt cx="8334375" cy="6858000"/>
        </a:xfrm>
      </p:grpSpPr>
      <p:pic>
        <p:nvPicPr>
          <p:cNvPr id="2" name="Chart" descr="Če ste pri prejšnjem vprašanju odgovorili z NE, označite oz. dopišite razlog: (n = 5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56197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Če ste pri prejšnjem vprašanju odgovorili z NE, označite oz. dopišite razlog: (n = 53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572000"/>
          <a:chOff x="714375" y="381000"/>
          <a:chExt cx="8334375" cy="4572000"/>
        </a:xfrm>
      </p:grpSpPr>
      <p:pic>
        <p:nvPicPr>
          <p:cNvPr id="2" name="Chart" descr="Ali vaš vodja oddelka/služb podpira koriščenje ukrepov DPP? (n = 98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3337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i vaš vodja oddelka/služb podpira koriščenje ukrepov DPP? (n = 98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572000"/>
          <a:chOff x="714375" y="381000"/>
          <a:chExt cx="8334375" cy="4572000"/>
        </a:xfrm>
      </p:grpSpPr>
      <p:pic>
        <p:nvPicPr>
          <p:cNvPr id="2" name="Chart" descr="Kako bi ocenil/a sodelovanje z vodjo oddelka/službe pri koriščenju ukrepov DPP? (n = 98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3337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ko bi ocenil/a sodelovanje z vodjo oddelka/službe pri koriščenju ukrepov DPP? (n = 98)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14375" y="381000"/>
          <a:ext cx="8334375" cy="4953000"/>
          <a:chOff x="714375" y="381000"/>
          <a:chExt cx="8334375" cy="4953000"/>
        </a:xfrm>
      </p:grpSpPr>
      <p:pic>
        <p:nvPicPr>
          <p:cNvPr id="2" name="Chart" descr="Kakšno oceno bi dali vaši organizaciji kot »Družini prijaznemu podjetju«? (n = 98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1238250"/>
            <a:ext cx="7620000" cy="37147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6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kšno oceno bi dali vaši organizaciji kot »Družini prijaznemu podjetju«? (n = 9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8CBEE92B1B7747ADEFEC0F65353B21" ma:contentTypeVersion="16" ma:contentTypeDescription="Ustvari nov dokument." ma:contentTypeScope="" ma:versionID="3d86eb077b5cbf055c8aee3832382e12">
  <xsd:schema xmlns:xsd="http://www.w3.org/2001/XMLSchema" xmlns:xs="http://www.w3.org/2001/XMLSchema" xmlns:p="http://schemas.microsoft.com/office/2006/metadata/properties" xmlns:ns2="334e9df5-d0f9-467e-a7aa-c6e183d446bf" xmlns:ns3="2f14d5df-692c-4ebb-849d-7fdbfdb2ab60" targetNamespace="http://schemas.microsoft.com/office/2006/metadata/properties" ma:root="true" ma:fieldsID="1c587a6273d8ee033cde90e194765536" ns2:_="" ns3:_="">
    <xsd:import namespace="334e9df5-d0f9-467e-a7aa-c6e183d446bf"/>
    <xsd:import namespace="2f14d5df-692c-4ebb-849d-7fdbfdb2ab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4e9df5-d0f9-467e-a7aa-c6e183d446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Oznake slike" ma:readOnly="false" ma:fieldId="{5cf76f15-5ced-4ddc-b409-7134ff3c332f}" ma:taxonomyMulti="true" ma:sspId="6f11089f-1dcc-40a2-b955-6819a60ead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4d5df-692c-4ebb-849d-7fdbfdb2ab6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57af8b6-d047-4ef0-a9b2-540f09b21303}" ma:internalName="TaxCatchAll" ma:showField="CatchAllData" ma:web="2f14d5df-692c-4ebb-849d-7fdbfdb2ab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14d5df-692c-4ebb-849d-7fdbfdb2ab60" xsi:nil="true"/>
    <lcf76f155ced4ddcb4097134ff3c332f xmlns="334e9df5-d0f9-467e-a7aa-c6e183d446b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AD72E3-E1F2-482E-B938-0EB561ED505E}"/>
</file>

<file path=customXml/itemProps2.xml><?xml version="1.0" encoding="utf-8"?>
<ds:datastoreItem xmlns:ds="http://schemas.openxmlformats.org/officeDocument/2006/customXml" ds:itemID="{51B1AEBB-F17E-4792-9F66-C7CCC8235056}"/>
</file>

<file path=customXml/itemProps3.xml><?xml version="1.0" encoding="utf-8"?>
<ds:datastoreItem xmlns:ds="http://schemas.openxmlformats.org/officeDocument/2006/customXml" ds:itemID="{60EDBFA3-FB21-4A83-9B62-5F2AF4B9E0E2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Izvoz</dc:title>
  <dc:subject>PPT Izvoz</dc:subject>
  <dc:creator>1ka</dc:creator>
  <cp:keywords>office 2007 openxml php</cp:keywords>
  <dc:description>PPT Izvoz heatmap</dc:description>
  <cp:lastModifiedBy>1ka</cp:lastModifiedBy>
  <cp:revision/>
  <dcterms:created xsi:type="dcterms:W3CDTF">2026-05-21T06:01:01Z</dcterms:created>
  <dcterms:modified xsi:type="dcterms:W3CDTF">2026-05-21T06:01:01Z</dcterms:modified>
  <cp:category>PPT Izvoz heatmap</cp:category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0x010100108CBEE92B1B7747ADEFEC0F65353B21</vt:lpwstr>
  </property>
</Properties>
</file>